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56" r:id="rId4"/>
    <p:sldId id="259" r:id="rId5"/>
    <p:sldId id="257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442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45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164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32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53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57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57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370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43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04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642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8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DECDE-8102-426C-B378-1AB4CE698867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2CFA2-F4C5-4B02-9134-96AE707F39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55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14.jpeg"/><Relationship Id="rId4" Type="http://schemas.openxmlformats.org/officeDocument/2006/relationships/image" Target="../media/image7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2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4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5">
            <a:extLst>
              <a:ext uri="{FF2B5EF4-FFF2-40B4-BE49-F238E27FC236}">
                <a16:creationId xmlns:a16="http://schemas.microsoft.com/office/drawing/2014/main" id="{7340E4A3-3CD4-4985-8E21-1BED11825F28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35" y="911965"/>
            <a:ext cx="3600000" cy="2880000"/>
          </a:xfrm>
          <a:prstGeom prst="rect">
            <a:avLst/>
          </a:prstGeom>
        </p:spPr>
      </p:pic>
      <p:pic>
        <p:nvPicPr>
          <p:cNvPr id="3" name="內容版面配置區 5">
            <a:extLst>
              <a:ext uri="{FF2B5EF4-FFF2-40B4-BE49-F238E27FC236}">
                <a16:creationId xmlns:a16="http://schemas.microsoft.com/office/drawing/2014/main" id="{47175B24-A7F2-4843-B658-4CBEDD7F94F9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35" y="3894863"/>
            <a:ext cx="3600000" cy="288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7A41835-42FF-4E9D-A96D-4D5A801939BE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99" y="911965"/>
            <a:ext cx="3600000" cy="2880000"/>
          </a:xfrm>
          <a:prstGeom prst="rect">
            <a:avLst/>
          </a:prstGeom>
          <a:solidFill>
            <a:scrgbClr r="0" g="0" b="0"/>
          </a:solidFill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3B3495-6F9D-41AD-8A7E-078CC0A96730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99" y="3894863"/>
            <a:ext cx="3600000" cy="2880000"/>
          </a:xfrm>
          <a:prstGeom prst="rect">
            <a:avLst/>
          </a:prstGeom>
          <a:solidFill>
            <a:scrgbClr r="0" g="0" b="0"/>
          </a:solidFill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70974A1-2FA5-443B-9390-A2EB6A08926C}"/>
              </a:ext>
            </a:extLst>
          </p:cNvPr>
          <p:cNvPicPr preferRelativeResize="0"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1" y="3894863"/>
            <a:ext cx="3600000" cy="2880000"/>
          </a:xfrm>
          <a:prstGeom prst="rect">
            <a:avLst/>
          </a:prstGeom>
          <a:solidFill>
            <a:scrgbClr r="0" g="0" b="0"/>
          </a:solidFill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B727904-D767-46B4-A5DE-3C9D6A2DD3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1" y="927105"/>
            <a:ext cx="3600000" cy="2864860"/>
          </a:xfrm>
          <a:prstGeom prst="rect">
            <a:avLst/>
          </a:prstGeom>
          <a:solidFill>
            <a:scrgbClr r="0" g="0" b="0"/>
          </a:solidFill>
        </p:spPr>
      </p:pic>
      <p:sp>
        <p:nvSpPr>
          <p:cNvPr id="13" name="文字方塊 12"/>
          <p:cNvSpPr txBox="1"/>
          <p:nvPr/>
        </p:nvSpPr>
        <p:spPr>
          <a:xfrm>
            <a:off x="5378380" y="1114649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UYEMURA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177494" y="1114649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OKUNO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621994" y="1114649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JX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86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2C52905B-0B66-4B20-8011-B1C03AEA934C}"/>
              </a:ext>
            </a:extLst>
          </p:cNvPr>
          <p:cNvPicPr preferRelativeResize="0"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1" y="911965"/>
            <a:ext cx="3600000" cy="2880000"/>
          </a:xfrm>
          <a:prstGeom prst="rect">
            <a:avLst/>
          </a:prstGeom>
          <a:solidFill>
            <a:scrgbClr r="0" g="0" b="0"/>
          </a:solidFill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1EDAF7A-9114-4B37-A567-5E1249384DC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99" y="3894861"/>
            <a:ext cx="3600000" cy="2880000"/>
          </a:xfrm>
          <a:prstGeom prst="rect">
            <a:avLst/>
          </a:prstGeom>
          <a:solidFill>
            <a:scrgbClr r="0" g="0" b="0"/>
          </a:solidFill>
        </p:spPr>
      </p:pic>
      <p:pic>
        <p:nvPicPr>
          <p:cNvPr id="18" name="內容版面配置區 5">
            <a:extLst>
              <a:ext uri="{FF2B5EF4-FFF2-40B4-BE49-F238E27FC236}">
                <a16:creationId xmlns:a16="http://schemas.microsoft.com/office/drawing/2014/main" id="{3BBBA469-0224-4225-8E42-8B0AC29A62A5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35" y="911964"/>
            <a:ext cx="3600000" cy="288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9443E50-BDC8-4D9C-ABF6-85412ABA4964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99" y="911964"/>
            <a:ext cx="3600000" cy="2880000"/>
          </a:xfrm>
          <a:prstGeom prst="rect">
            <a:avLst/>
          </a:prstGeom>
          <a:solidFill>
            <a:scrgbClr r="0" g="0" b="0"/>
          </a:solidFill>
        </p:spPr>
      </p:pic>
      <p:pic>
        <p:nvPicPr>
          <p:cNvPr id="20" name="圖片 19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9671" y="3894861"/>
            <a:ext cx="3600000" cy="2880000"/>
          </a:xfrm>
          <a:prstGeom prst="rect">
            <a:avLst/>
          </a:prstGeom>
        </p:spPr>
      </p:pic>
      <p:pic>
        <p:nvPicPr>
          <p:cNvPr id="21" name="內容版面配置區 5">
            <a:extLst>
              <a:ext uri="{FF2B5EF4-FFF2-40B4-BE49-F238E27FC236}">
                <a16:creationId xmlns:a16="http://schemas.microsoft.com/office/drawing/2014/main" id="{BF137939-3DFB-4E06-B1F2-A7EF76D5E364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35" y="3894861"/>
            <a:ext cx="3600000" cy="28800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5378380" y="1114649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UYEMURA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177494" y="1114649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OKUNO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621994" y="1114649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JX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2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>
            <a:grpSpLocks noChangeAspect="1"/>
          </p:cNvGrpSpPr>
          <p:nvPr/>
        </p:nvGrpSpPr>
        <p:grpSpPr>
          <a:xfrm>
            <a:off x="696975" y="60514"/>
            <a:ext cx="9844135" cy="3240000"/>
            <a:chOff x="141928" y="-325915"/>
            <a:chExt cx="14931639" cy="491445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B727904-D767-46B4-A5DE-3C9D6A2DD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928" y="988535"/>
              <a:ext cx="3864151" cy="3600000"/>
            </a:xfrm>
            <a:prstGeom prst="rect">
              <a:avLst/>
            </a:prstGeom>
            <a:solidFill>
              <a:scrgbClr r="0" g="0" b="0"/>
            </a:solidFill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B75C8C5-E595-477F-B716-1AF4D20A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8359" y="-325915"/>
              <a:ext cx="3864151" cy="3600000"/>
            </a:xfrm>
            <a:prstGeom prst="rect">
              <a:avLst/>
            </a:prstGeom>
            <a:solidFill>
              <a:scrgbClr r="0" g="0" b="0"/>
            </a:solidFill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C52905B-0B66-4B20-8011-B1C03AEA9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4790" y="-275325"/>
              <a:ext cx="3864152" cy="3600000"/>
            </a:xfrm>
            <a:prstGeom prst="rect">
              <a:avLst/>
            </a:prstGeom>
            <a:solidFill>
              <a:scrgbClr r="0" g="0" b="0"/>
            </a:solidFill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D8BF610-1942-4D40-827F-08BC4EDB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09416" y="-306865"/>
              <a:ext cx="3864151" cy="3600000"/>
            </a:xfrm>
            <a:prstGeom prst="rect">
              <a:avLst/>
            </a:prstGeom>
            <a:solidFill>
              <a:scrgbClr r="0" g="0" b="0"/>
            </a:solidFill>
          </p:spPr>
        </p:pic>
      </p:grpSp>
      <p:grpSp>
        <p:nvGrpSpPr>
          <p:cNvPr id="14" name="群組 13"/>
          <p:cNvGrpSpPr>
            <a:grpSpLocks noChangeAspect="1"/>
          </p:cNvGrpSpPr>
          <p:nvPr/>
        </p:nvGrpSpPr>
        <p:grpSpPr>
          <a:xfrm>
            <a:off x="764598" y="3486503"/>
            <a:ext cx="10238931" cy="3240000"/>
            <a:chOff x="456252" y="371163"/>
            <a:chExt cx="11714482" cy="370692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70974A1-2FA5-443B-9390-A2EB6A08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252" y="1198084"/>
              <a:ext cx="3091321" cy="2880000"/>
            </a:xfrm>
            <a:prstGeom prst="rect">
              <a:avLst/>
            </a:prstGeom>
            <a:solidFill>
              <a:scrgbClr r="0" g="0" b="0"/>
            </a:solidFill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80911" y="466860"/>
              <a:ext cx="3089823" cy="28800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10280" y="583955"/>
              <a:ext cx="3089823" cy="288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B623EA1-E58F-45CF-8D86-F0DC11755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8959" y="371163"/>
              <a:ext cx="3091321" cy="2880000"/>
            </a:xfrm>
            <a:prstGeom prst="rect">
              <a:avLst/>
            </a:prstGeom>
            <a:solidFill>
              <a:scrgbClr r="0" g="0" b="0"/>
            </a:solidFill>
          </p:spPr>
        </p:pic>
      </p:grpSp>
      <p:sp>
        <p:nvSpPr>
          <p:cNvPr id="19" name="文字方塊 18"/>
          <p:cNvSpPr txBox="1"/>
          <p:nvPr/>
        </p:nvSpPr>
        <p:spPr>
          <a:xfrm>
            <a:off x="316523" y="158262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JX-1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23308" y="3672492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JX-2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00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545124" y="614458"/>
            <a:ext cx="9382139" cy="2880000"/>
            <a:chOff x="87923" y="1290733"/>
            <a:chExt cx="11880000" cy="3646759"/>
          </a:xfrm>
        </p:grpSpPr>
        <p:pic>
          <p:nvPicPr>
            <p:cNvPr id="2" name="內容版面配置區 5">
              <a:extLst>
                <a:ext uri="{FF2B5EF4-FFF2-40B4-BE49-F238E27FC236}">
                  <a16:creationId xmlns:a16="http://schemas.microsoft.com/office/drawing/2014/main" id="{7340E4A3-3CD4-4985-8E21-1BED11825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3" y="1290734"/>
              <a:ext cx="3960000" cy="3646758"/>
            </a:xfrm>
            <a:prstGeom prst="rect">
              <a:avLst/>
            </a:prstGeom>
          </p:spPr>
        </p:pic>
        <p:pic>
          <p:nvPicPr>
            <p:cNvPr id="3" name="內容版面配置區 5">
              <a:extLst>
                <a:ext uri="{FF2B5EF4-FFF2-40B4-BE49-F238E27FC236}">
                  <a16:creationId xmlns:a16="http://schemas.microsoft.com/office/drawing/2014/main" id="{3BBBA469-0224-4225-8E42-8B0AC29A6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923" y="1290733"/>
              <a:ext cx="3960000" cy="3646757"/>
            </a:xfrm>
            <a:prstGeom prst="rect">
              <a:avLst/>
            </a:prstGeom>
          </p:spPr>
        </p:pic>
        <p:pic>
          <p:nvPicPr>
            <p:cNvPr id="4" name="內容版面配置區 5">
              <a:extLst>
                <a:ext uri="{FF2B5EF4-FFF2-40B4-BE49-F238E27FC236}">
                  <a16:creationId xmlns:a16="http://schemas.microsoft.com/office/drawing/2014/main" id="{13DD531B-6EFB-41D1-B353-3191F59E5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923" y="1290733"/>
              <a:ext cx="3960000" cy="3646758"/>
            </a:xfrm>
            <a:prstGeom prst="rect">
              <a:avLst/>
            </a:prstGeom>
          </p:spPr>
        </p:pic>
      </p:grpSp>
      <p:sp>
        <p:nvSpPr>
          <p:cNvPr id="5" name="文字方塊 4"/>
          <p:cNvSpPr txBox="1"/>
          <p:nvPr/>
        </p:nvSpPr>
        <p:spPr>
          <a:xfrm>
            <a:off x="316523" y="158262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UYEMURA-1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40348" y="3581323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UYEMURA-2</a:t>
            </a:r>
            <a:endParaRPr lang="zh-TW" altLang="en-US" dirty="0"/>
          </a:p>
        </p:txBody>
      </p:sp>
      <p:grpSp>
        <p:nvGrpSpPr>
          <p:cNvPr id="8" name="群組 7"/>
          <p:cNvGrpSpPr>
            <a:grpSpLocks noChangeAspect="1"/>
          </p:cNvGrpSpPr>
          <p:nvPr/>
        </p:nvGrpSpPr>
        <p:grpSpPr>
          <a:xfrm>
            <a:off x="545124" y="3855157"/>
            <a:ext cx="9128481" cy="2880000"/>
            <a:chOff x="158261" y="1397707"/>
            <a:chExt cx="11851425" cy="3739078"/>
          </a:xfrm>
        </p:grpSpPr>
        <p:pic>
          <p:nvPicPr>
            <p:cNvPr id="9" name="內容版面配置區 5">
              <a:extLst>
                <a:ext uri="{FF2B5EF4-FFF2-40B4-BE49-F238E27FC236}">
                  <a16:creationId xmlns:a16="http://schemas.microsoft.com/office/drawing/2014/main" id="{47175B24-A7F2-4843-B658-4CBEDD7F9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61" y="1490027"/>
              <a:ext cx="3960000" cy="3646758"/>
            </a:xfrm>
            <a:prstGeom prst="rect">
              <a:avLst/>
            </a:prstGeom>
          </p:spPr>
        </p:pic>
        <p:pic>
          <p:nvPicPr>
            <p:cNvPr id="10" name="內容版面配置區 5">
              <a:extLst>
                <a:ext uri="{FF2B5EF4-FFF2-40B4-BE49-F238E27FC236}">
                  <a16:creationId xmlns:a16="http://schemas.microsoft.com/office/drawing/2014/main" id="{BF137939-3DFB-4E06-B1F2-A7EF76D5E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736" y="1426282"/>
              <a:ext cx="3960000" cy="3646758"/>
            </a:xfrm>
            <a:prstGeom prst="rect">
              <a:avLst/>
            </a:prstGeom>
          </p:spPr>
        </p:pic>
        <p:pic>
          <p:nvPicPr>
            <p:cNvPr id="11" name="內容版面配置區 5">
              <a:extLst>
                <a:ext uri="{FF2B5EF4-FFF2-40B4-BE49-F238E27FC236}">
                  <a16:creationId xmlns:a16="http://schemas.microsoft.com/office/drawing/2014/main" id="{AFB46CFD-E998-45B1-A517-116243BEC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9686" y="1397707"/>
              <a:ext cx="3960000" cy="3646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9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6523" y="158262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OKUNO-1</a:t>
            </a:r>
            <a:endParaRPr lang="zh-TW" altLang="en-US" dirty="0"/>
          </a:p>
        </p:txBody>
      </p:sp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1249973" y="527594"/>
            <a:ext cx="8163690" cy="2880000"/>
            <a:chOff x="207256" y="840649"/>
            <a:chExt cx="10511734" cy="370834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7A41835-42FF-4E9D-A96D-4D5A8019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56" y="851638"/>
              <a:ext cx="3960000" cy="3689297"/>
            </a:xfrm>
            <a:prstGeom prst="rect">
              <a:avLst/>
            </a:prstGeom>
            <a:solidFill>
              <a:scrgbClr r="0" g="0" b="0"/>
            </a:solidFill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9443E50-BDC8-4D9C-ABF6-85412ABA4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075" y="859699"/>
              <a:ext cx="3960000" cy="3689297"/>
            </a:xfrm>
            <a:prstGeom prst="rect">
              <a:avLst/>
            </a:prstGeom>
            <a:solidFill>
              <a:scrgbClr r="0" g="0" b="0"/>
            </a:solidFill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38863E9-6239-4D25-9498-C4B6773F8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90" y="840649"/>
              <a:ext cx="3960000" cy="3689297"/>
            </a:xfrm>
            <a:prstGeom prst="rect">
              <a:avLst/>
            </a:prstGeom>
            <a:solidFill>
              <a:scrgbClr r="0" g="0" b="0"/>
            </a:solidFill>
          </p:spPr>
        </p:pic>
      </p:grpSp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1164248" y="3803597"/>
            <a:ext cx="7992757" cy="2880000"/>
            <a:chOff x="207256" y="925639"/>
            <a:chExt cx="10423812" cy="375597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13B3495-6F9D-41AD-8A7E-078CC0A9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56" y="992315"/>
              <a:ext cx="3960000" cy="3689297"/>
            </a:xfrm>
            <a:prstGeom prst="rect">
              <a:avLst/>
            </a:prstGeom>
            <a:solidFill>
              <a:scrgbClr r="0" g="0" b="0"/>
            </a:solidFill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1EDAF7A-9114-4B37-A567-5E1249384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162" y="954214"/>
              <a:ext cx="3960000" cy="3689297"/>
            </a:xfrm>
            <a:prstGeom prst="rect">
              <a:avLst/>
            </a:prstGeom>
            <a:solidFill>
              <a:scrgbClr r="0" g="0" b="0"/>
            </a:solidFill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3A573C2-134B-40B5-919A-0B039B6DB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068" y="925639"/>
              <a:ext cx="3960000" cy="3689297"/>
            </a:xfrm>
            <a:prstGeom prst="rect">
              <a:avLst/>
            </a:prstGeom>
            <a:solidFill>
              <a:scrgbClr r="0" g="0" b="0"/>
            </a:solidFill>
          </p:spPr>
        </p:pic>
      </p:grpSp>
      <p:sp>
        <p:nvSpPr>
          <p:cNvPr id="11" name="文字方塊 10"/>
          <p:cNvSpPr txBox="1"/>
          <p:nvPr/>
        </p:nvSpPr>
        <p:spPr>
          <a:xfrm>
            <a:off x="659423" y="3461963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OKUNO-2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05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12</Words>
  <Application>Microsoft Office PowerPoint</Application>
  <PresentationFormat>寬螢幕</PresentationFormat>
  <Paragraphs>12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Flexium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KK00_江世豐(Elton.Chiang)</dc:creator>
  <cp:lastModifiedBy>KK00_江世豐(Elton.Chiang)</cp:lastModifiedBy>
  <cp:revision>8</cp:revision>
  <dcterms:created xsi:type="dcterms:W3CDTF">2024-07-15T13:07:02Z</dcterms:created>
  <dcterms:modified xsi:type="dcterms:W3CDTF">2024-07-16T11:45:23Z</dcterms:modified>
</cp:coreProperties>
</file>